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256" r:id="rId2"/>
    <p:sldId id="816" r:id="rId3"/>
    <p:sldId id="814" r:id="rId4"/>
    <p:sldId id="786" r:id="rId5"/>
    <p:sldId id="808" r:id="rId6"/>
    <p:sldId id="810" r:id="rId7"/>
    <p:sldId id="819" r:id="rId8"/>
    <p:sldId id="809" r:id="rId9"/>
    <p:sldId id="820" r:id="rId10"/>
    <p:sldId id="780" r:id="rId11"/>
    <p:sldId id="821" r:id="rId12"/>
    <p:sldId id="796" r:id="rId13"/>
    <p:sldId id="807" r:id="rId14"/>
    <p:sldId id="806" r:id="rId15"/>
    <p:sldId id="822" r:id="rId16"/>
    <p:sldId id="823" r:id="rId17"/>
    <p:sldId id="794" r:id="rId18"/>
    <p:sldId id="783" r:id="rId19"/>
    <p:sldId id="824" r:id="rId20"/>
    <p:sldId id="792" r:id="rId21"/>
    <p:sldId id="826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1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1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1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1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DDDDDD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91" autoAdjust="0"/>
    <p:restoredTop sz="93023" autoAdjust="0"/>
  </p:normalViewPr>
  <p:slideViewPr>
    <p:cSldViewPr snapToGrid="0">
      <p:cViewPr>
        <p:scale>
          <a:sx n="75" d="100"/>
          <a:sy n="75" d="100"/>
        </p:scale>
        <p:origin x="-16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27F87057-0269-422D-9F5A-0B287C85F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61572F-3546-4513-BF25-EB4957105737}" type="slidenum">
              <a:rPr lang="en-US">
                <a:latin typeface="Tahoma" pitchFamily="1" charset="0"/>
              </a:rPr>
              <a:pPr/>
              <a:t>1</a:t>
            </a:fld>
            <a:endParaRPr lang="en-US">
              <a:latin typeface="Tahoma" pitchFamily="1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 smtClean="0"/>
              <a:t/>
            </a:r>
            <a:br>
              <a:rPr lang="en-US" b="1" smtClean="0"/>
            </a:br>
            <a:endParaRPr lang="en-US" b="1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F87057-0269-422D-9F5A-0B287C85FE8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2E892-D6B4-43B5-B015-417261AB8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0FB65-8181-487F-85B3-38BCC7C50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7AACC-40DF-4D4F-90D3-31CA43F3B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2E353-C256-41C5-81CC-A1FDE88D5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1BE-7498-4FD0-8508-C6364B17CC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148D0-87F8-4B55-8F3F-AE8952B4B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55233-0C4F-4E61-B998-D4F0ADE28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30604-8115-4081-B3E7-3E39BBEF3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8744D-5580-4D85-812D-69105FB6D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DAE20-15E5-4D26-9AEA-87832D9D3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2B254-46E2-4607-BE06-95F511E92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6D6738CB-AC9D-418D-91F7-49BF63845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1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1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1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1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1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806450" y="2514600"/>
            <a:ext cx="4008438" cy="914400"/>
          </a:xfrm>
          <a:noFill/>
        </p:spPr>
        <p:txBody>
          <a:bodyPr/>
          <a:lstStyle/>
          <a:p>
            <a:pPr algn="r" eaLnBrk="1" hangingPunct="1"/>
            <a:r>
              <a:rPr lang="en-US" sz="4000" b="1" dirty="0" smtClean="0">
                <a:solidFill>
                  <a:srgbClr val="000000"/>
                </a:solidFill>
              </a:rPr>
              <a:t>JFK’s </a:t>
            </a:r>
            <a:r>
              <a:rPr lang="en-US" sz="4000" b="1" dirty="0" smtClean="0">
                <a:solidFill>
                  <a:srgbClr val="000000"/>
                </a:solidFill>
              </a:rPr>
              <a:t>New Frontier</a:t>
            </a:r>
            <a:endParaRPr lang="en-US" sz="4000" b="1" dirty="0" smtClean="0">
              <a:solidFill>
                <a:srgbClr val="000000"/>
              </a:solidFill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72143"/>
            <a:ext cx="3492500" cy="498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4850" y="743383"/>
            <a:ext cx="5492750" cy="5876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Legislative Agenda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Increase Education Aid.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Provide Health Insurance for the Elderly.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Create a Department of Urban Affairs.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Help Migrant Workers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“New Frontier”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8807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9510" y="800100"/>
            <a:ext cx="6587190" cy="529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400" dirty="0" smtClean="0">
                <a:solidFill>
                  <a:srgbClr val="000000"/>
                </a:solidFill>
              </a:rPr>
              <a:t>Democrats held the majority in both the houses of Congress.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Domestic Struggles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5" name="Picture 4" descr="000001b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73100"/>
            <a:ext cx="9144000" cy="490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400" dirty="0" smtClean="0">
                <a:solidFill>
                  <a:srgbClr val="000000"/>
                </a:solidFill>
              </a:rPr>
              <a:t>Democrats held the majority in both the houses of Congress.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400" dirty="0" smtClean="0">
                <a:solidFill>
                  <a:srgbClr val="000000"/>
                </a:solidFill>
              </a:rPr>
              <a:t>Conservative Southern Democrats thought the New Frontier was too expensive.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400" dirty="0" smtClean="0">
                <a:solidFill>
                  <a:srgbClr val="000000"/>
                </a:solidFill>
              </a:rPr>
              <a:t>Shut down proposals for the Department of Urban Affairs. Elderly health insurance, and education aid.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Domestic Struggles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133" y="812800"/>
            <a:ext cx="6220367" cy="449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The Economy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Deficit Spending (create jobs and stimulate economic growth)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Invest in space exploration and defense.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Raised the Minimum Wage.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Housing Act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-571500" y="406400"/>
            <a:ext cx="3149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Domestic Victories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9100" y="-107579"/>
            <a:ext cx="4648200" cy="570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Women’s Rights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Presidential Commission on the Status of Women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Ended Gender Discrimination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Gave women the right to equally paid employment.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-571500" y="406400"/>
            <a:ext cx="3149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Domestic Victories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800" dirty="0" smtClean="0">
                <a:solidFill>
                  <a:srgbClr val="000000"/>
                </a:solidFill>
              </a:rPr>
              <a:t>Kennedy </a:t>
            </a:r>
            <a:r>
              <a:rPr lang="en-US" sz="2800" dirty="0" smtClean="0">
                <a:solidFill>
                  <a:srgbClr val="000000"/>
                </a:solidFill>
              </a:rPr>
              <a:t>Mystique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800" dirty="0" smtClean="0">
                <a:solidFill>
                  <a:srgbClr val="000000"/>
                </a:solidFill>
              </a:rPr>
              <a:t>Also known as “Camelot”</a:t>
            </a:r>
          </a:p>
          <a:p>
            <a:pPr marL="1257300" lvl="2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1" charset="2"/>
              <a:buChar char="n"/>
            </a:pPr>
            <a:r>
              <a:rPr lang="en-US" sz="2800" dirty="0" smtClean="0">
                <a:solidFill>
                  <a:srgbClr val="000000"/>
                </a:solidFill>
              </a:rPr>
              <a:t>His time in office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1257300" lvl="2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“Ask not what your country can do for you, ask what you can do for your country.”</a:t>
            </a:r>
          </a:p>
          <a:p>
            <a:pPr marL="1257300" lvl="2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Called Citizens to make the United States a better place.</a:t>
            </a:r>
          </a:p>
          <a:p>
            <a:pPr marL="1257300" lvl="2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Youth and Optimism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“New Frontier”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731" y="825500"/>
            <a:ext cx="8138637" cy="518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Earl Warren: Chief Justice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Warren Courts</a:t>
            </a:r>
            <a:endParaRPr lang="en-US" b="1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</a:rPr>
              <a:t>Reapportionment: political districts based on population change.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</a:rPr>
              <a:t>One man, one vote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</a:rPr>
              <a:t>Played a pivotal role in shaping national policy.</a:t>
            </a:r>
            <a:endParaRPr lang="en-US" sz="24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1801" y="996949"/>
            <a:ext cx="3632200" cy="488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533" y="850900"/>
            <a:ext cx="6599767" cy="4949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2800" y="1181100"/>
            <a:ext cx="47371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Legislative Agenda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Increase Education Aid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“New Frontier”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13619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56280"/>
            <a:ext cx="7048500" cy="436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Legislative Agenda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Increase Education Aid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Provide Health Insurance for the Elderly.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“New Frontier”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smtClean="0">
              <a:effectLst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ffectLst/>
            </a:endParaRPr>
          </a:p>
        </p:txBody>
      </p:sp>
      <p:pic>
        <p:nvPicPr>
          <p:cNvPr id="135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6" y="635000"/>
            <a:ext cx="3290888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4620" y="660400"/>
            <a:ext cx="4397693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2"/>
          <p:cNvSpPr>
            <a:spLocks noChangeShapeType="1"/>
          </p:cNvSpPr>
          <p:nvPr/>
        </p:nvSpPr>
        <p:spPr bwMode="auto">
          <a:xfrm>
            <a:off x="2819400" y="0"/>
            <a:ext cx="0" cy="716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895600" y="2286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Legislative Agenda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Increase Education Aid.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Provide Health Insurance for the Elderly.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Create a Department of Urban Affairs.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6096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2800" b="1" dirty="0">
                <a:solidFill>
                  <a:srgbClr val="000000"/>
                </a:solidFill>
              </a:rPr>
              <a:t>JFK</a:t>
            </a:r>
            <a:r>
              <a:rPr lang="en-US" sz="2800" b="1" dirty="0">
                <a:solidFill>
                  <a:srgbClr val="000000"/>
                </a:solidFill>
                <a:latin typeface="Arial"/>
              </a:rPr>
              <a:t>’</a:t>
            </a:r>
            <a:r>
              <a:rPr lang="en-US" sz="2800" b="1" dirty="0">
                <a:solidFill>
                  <a:srgbClr val="000000"/>
                </a:solidFill>
              </a:rPr>
              <a:t>s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“New Frontier”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6929</TotalTime>
  <Words>254</Words>
  <Application>Microsoft Office PowerPoint</Application>
  <PresentationFormat>On-screen Show (4:3)</PresentationFormat>
  <Paragraphs>57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Textured</vt:lpstr>
      <vt:lpstr>JFK’s New Frontier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Earl Warren: Chief Justice</vt:lpstr>
    </vt:vector>
  </TitlesOfParts>
  <Company>Chelsea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Revolution</dc:title>
  <cp:lastModifiedBy>Administrator</cp:lastModifiedBy>
  <cp:revision>444</cp:revision>
  <dcterms:modified xsi:type="dcterms:W3CDTF">2013-03-07T17:10:42Z</dcterms:modified>
</cp:coreProperties>
</file>